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306" r:id="rId9"/>
    <p:sldId id="269" r:id="rId10"/>
    <p:sldId id="278" r:id="rId11"/>
    <p:sldId id="279" r:id="rId12"/>
    <p:sldId id="280" r:id="rId13"/>
    <p:sldId id="282" r:id="rId14"/>
    <p:sldId id="283" r:id="rId15"/>
    <p:sldId id="264" r:id="rId16"/>
    <p:sldId id="284" r:id="rId17"/>
    <p:sldId id="266" r:id="rId18"/>
    <p:sldId id="287" r:id="rId19"/>
    <p:sldId id="267" r:id="rId20"/>
    <p:sldId id="271" r:id="rId21"/>
    <p:sldId id="288" r:id="rId22"/>
    <p:sldId id="290" r:id="rId23"/>
    <p:sldId id="272" r:id="rId24"/>
    <p:sldId id="291" r:id="rId25"/>
    <p:sldId id="274" r:id="rId26"/>
    <p:sldId id="302" r:id="rId27"/>
    <p:sldId id="301" r:id="rId28"/>
    <p:sldId id="270" r:id="rId29"/>
    <p:sldId id="286" r:id="rId30"/>
    <p:sldId id="268" r:id="rId31"/>
    <p:sldId id="273" r:id="rId32"/>
    <p:sldId id="292" r:id="rId33"/>
    <p:sldId id="294" r:id="rId34"/>
    <p:sldId id="296" r:id="rId35"/>
    <p:sldId id="295" r:id="rId36"/>
    <p:sldId id="293" r:id="rId37"/>
    <p:sldId id="297" r:id="rId38"/>
    <p:sldId id="298" r:id="rId39"/>
    <p:sldId id="299" r:id="rId40"/>
    <p:sldId id="300" r:id="rId41"/>
    <p:sldId id="259" r:id="rId42"/>
    <p:sldId id="285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4A30"/>
    <a:srgbClr val="D4B886"/>
    <a:srgbClr val="31859C"/>
    <a:srgbClr val="5081BE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4"/>
    <p:restoredTop sz="83034"/>
  </p:normalViewPr>
  <p:slideViewPr>
    <p:cSldViewPr snapToGrid="0">
      <p:cViewPr varScale="1">
        <p:scale>
          <a:sx n="129" d="100"/>
          <a:sy n="129" d="100"/>
        </p:scale>
        <p:origin x="2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07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71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3C60A2-781D-9C5A-987D-9E6E665D3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76"/>
          <a:stretch/>
        </p:blipFill>
        <p:spPr>
          <a:xfrm>
            <a:off x="2442132" y="1729672"/>
            <a:ext cx="7123967" cy="18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BD8D81-952B-B99C-A676-9567A941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4027"/>
            <a:ext cx="7772400" cy="48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</a:t>
            </a:r>
            <a:r>
              <a:rPr lang="en" altLang="ko-KR" b="1">
                <a:latin typeface="Arial" panose="020B0604020202020204" pitchFamily="34" charset="0"/>
                <a:cs typeface="Arial" panose="020B0604020202020204" pitchFamily="34" charset="0"/>
              </a:rPr>
              <a:t>the result </a:t>
            </a:r>
            <a:r>
              <a:rPr lang="en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2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5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0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FF1CF-A621-895C-3AF8-955C566D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72" y="919801"/>
            <a:ext cx="7047455" cy="5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3434057" y="3539707"/>
            <a:ext cx="53238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6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367618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5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7E5A2C-DC22-D0EF-57D6-7989C8F3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43" y="1056135"/>
            <a:ext cx="6526514" cy="54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BB379-9571-A33A-A6FF-8FCDACF242AF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898D3-0F65-5F23-FCDE-C511C1E66192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80C26A5-FCBF-05EE-A057-80251471F5EA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90377-87FE-7A3D-8BDD-9CFA2ACA5E76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718A5-95AA-55A0-D46C-66E218818AE3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B86EB-85E2-8E7F-E5A4-B99DF06B86C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6D19-AF40-D680-DF6B-0ABD437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9" y="1750688"/>
            <a:ext cx="7654723" cy="4206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3D34E-335F-30D0-FDFD-53147A742E1E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1. Open the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2960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2EBF5-0079-321D-F8EA-9370B24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4134"/>
            <a:ext cx="7772400" cy="4271025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2. Move your cursor to the address bar and right-click. </a:t>
            </a:r>
          </a:p>
        </p:txBody>
      </p:sp>
    </p:spTree>
    <p:extLst>
      <p:ext uri="{BB962C8B-B14F-4D97-AF65-F5344CB8AC3E}">
        <p14:creationId xmlns:p14="http://schemas.microsoft.com/office/powerpoint/2010/main" val="2672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3. Click “Copy an address” and paste it into the R script. After that, add quotation marks and replace the backslash (\) with a forward slash (/).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D13EB-BA4E-2BD3-F033-816AB3DD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2165028"/>
            <a:ext cx="9995397" cy="1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9564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65941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Example data for the variables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treat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CF06F-5DFD-F5E4-B310-3729BAE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9" y="1532761"/>
            <a:ext cx="11563674" cy="4619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9E08B-9475-CD30-3CFF-8504E1D11BE6}"/>
              </a:ext>
            </a:extLst>
          </p:cNvPr>
          <p:cNvSpPr txBox="1"/>
          <p:nvPr/>
        </p:nvSpPr>
        <p:spPr>
          <a:xfrm>
            <a:off x="228246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treat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6D121-A5FD-7B23-1AF7-A584E9234AB9}"/>
              </a:ext>
            </a:extLst>
          </p:cNvPr>
          <p:cNvSpPr txBox="1"/>
          <p:nvPr/>
        </p:nvSpPr>
        <p:spPr>
          <a:xfrm>
            <a:off x="773960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866EB1-57CA-03EA-6FE1-31A8917A4D7E}"/>
              </a:ext>
            </a:extLst>
          </p:cNvPr>
          <p:cNvSpPr/>
          <p:nvPr/>
        </p:nvSpPr>
        <p:spPr>
          <a:xfrm>
            <a:off x="4308212" y="1462215"/>
            <a:ext cx="7543801" cy="4690505"/>
          </a:xfrm>
          <a:prstGeom prst="roundRect">
            <a:avLst>
              <a:gd name="adj" fmla="val 2648"/>
            </a:avLst>
          </a:prstGeom>
          <a:solidFill>
            <a:srgbClr val="D4B886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E5565EB-06BE-3722-CC4A-C5605062D3B8}"/>
              </a:ext>
            </a:extLst>
          </p:cNvPr>
          <p:cNvSpPr/>
          <p:nvPr/>
        </p:nvSpPr>
        <p:spPr>
          <a:xfrm>
            <a:off x="938288" y="1462215"/>
            <a:ext cx="3359594" cy="4690505"/>
          </a:xfrm>
          <a:prstGeom prst="roundRect">
            <a:avLst>
              <a:gd name="adj" fmla="val 2648"/>
            </a:avLst>
          </a:prstGeom>
          <a:solidFill>
            <a:srgbClr val="564A3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67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4109532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3993821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3161513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352177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5662026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6108592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5254877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A5CF-D1DB-31FF-FACC-D69B4621F6EA}"/>
              </a:ext>
            </a:extLst>
          </p:cNvPr>
          <p:cNvSpPr txBox="1"/>
          <p:nvPr/>
        </p:nvSpPr>
        <p:spPr>
          <a:xfrm>
            <a:off x="1606753" y="1992332"/>
            <a:ext cx="934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load(file = “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C:/Users/</a:t>
            </a:r>
            <a:r>
              <a:rPr lang="en-US" altLang="ko-KR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add.your.username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/Desktop/KSPP_PhytobiomeWorkshop_2024Spring-main/Session_2/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phyloseq_object.RData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# how to add a path in R script is addressed on Page 43 in this file.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6145A-27AD-8E12-2A50-832826AB5672}"/>
              </a:ext>
            </a:extLst>
          </p:cNvPr>
          <p:cNvSpPr/>
          <p:nvPr/>
        </p:nvSpPr>
        <p:spPr>
          <a:xfrm>
            <a:off x="1251856" y="1935480"/>
            <a:ext cx="9770984" cy="103003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5415-8BC2-808D-1D72-9FF29BC8F7C1}"/>
              </a:ext>
            </a:extLst>
          </p:cNvPr>
          <p:cNvSpPr txBox="1"/>
          <p:nvPr/>
        </p:nvSpPr>
        <p:spPr>
          <a:xfrm>
            <a:off x="1249761" y="1426842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Call the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 created in the previous session </a:t>
            </a:r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18181</TotalTime>
  <Words>5845</Words>
  <Application>Microsoft Macintosh PowerPoint</Application>
  <PresentationFormat>와이드스크린</PresentationFormat>
  <Paragraphs>443</Paragraphs>
  <Slides>45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708</cp:revision>
  <dcterms:created xsi:type="dcterms:W3CDTF">2024-02-26T22:28:57Z</dcterms:created>
  <dcterms:modified xsi:type="dcterms:W3CDTF">2024-04-17T22:28:13Z</dcterms:modified>
</cp:coreProperties>
</file>